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hyperlink" Target="https://www.fao.org/agrovoc/" TargetMode="External" /><Relationship Id="rId4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to build fault tolerance mechanisms;</a:t>
            </a:r>
          </a:p>
          <a:p>
            <a:pPr lvl="1"/>
            <a:r>
              <a:rPr/>
              <a:t>Need to build monitoring tools;</a:t>
            </a:r>
          </a:p>
          <a:p>
            <a:pPr lvl="1"/>
            <a:r>
              <a:rPr/>
              <a:t>Probable dependency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Portainer grants you access from the top…</a:t>
            </a:r>
          </a:p>
          <a:p>
            <a:pPr lvl="1"/>
            <a:r>
              <a:rPr/>
              <a:t>SSH on phisical machines grants access from the bottom.</a:t>
            </a:r>
          </a:p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 (e.g., </a:t>
            </a:r>
            <a:r>
              <a:rPr>
                <a:hlinkClick r:id="rId3"/>
              </a:rPr>
              <a:t>AGROVOC</a:t>
            </a:r>
            <a:r>
              <a:rPr/>
              <a:t>);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/>
              <a:t>Stakeholder responsible of quality adherence;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2025-12-15T10:12:23Z</dcterms:created>
  <dcterms:modified xsi:type="dcterms:W3CDTF">2025-12-15T10:12:23Z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